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1" d="100"/>
          <a:sy n="91" d="100"/>
        </p:scale>
        <p:origin x="-2024" y="-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75190-3814-C247-A469-B0020A43A682}" type="datetimeFigureOut">
              <a:rPr lang="en-US" smtClean="0"/>
              <a:t>11/17/17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F5EFA-9C06-D148-B690-61818C88C5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6643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75190-3814-C247-A469-B0020A43A682}" type="datetimeFigureOut">
              <a:rPr lang="en-US" smtClean="0"/>
              <a:t>11/17/17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F5EFA-9C06-D148-B690-61818C88C5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7363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75190-3814-C247-A469-B0020A43A682}" type="datetimeFigureOut">
              <a:rPr lang="en-US" smtClean="0"/>
              <a:t>11/17/17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F5EFA-9C06-D148-B690-61818C88C5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409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75190-3814-C247-A469-B0020A43A682}" type="datetimeFigureOut">
              <a:rPr lang="en-US" smtClean="0"/>
              <a:t>11/17/17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F5EFA-9C06-D148-B690-61818C88C5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501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75190-3814-C247-A469-B0020A43A682}" type="datetimeFigureOut">
              <a:rPr lang="en-US" smtClean="0"/>
              <a:t>11/17/17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F5EFA-9C06-D148-B690-61818C88C5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271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75190-3814-C247-A469-B0020A43A682}" type="datetimeFigureOut">
              <a:rPr lang="en-US" smtClean="0"/>
              <a:t>11/17/17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F5EFA-9C06-D148-B690-61818C88C5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6481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75190-3814-C247-A469-B0020A43A682}" type="datetimeFigureOut">
              <a:rPr lang="en-US" smtClean="0"/>
              <a:t>11/17/17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F5EFA-9C06-D148-B690-61818C88C5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2014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75190-3814-C247-A469-B0020A43A682}" type="datetimeFigureOut">
              <a:rPr lang="en-US" smtClean="0"/>
              <a:t>11/17/17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F5EFA-9C06-D148-B690-61818C88C5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1146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75190-3814-C247-A469-B0020A43A682}" type="datetimeFigureOut">
              <a:rPr lang="en-US" smtClean="0"/>
              <a:t>11/17/17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F5EFA-9C06-D148-B690-61818C88C5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8595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75190-3814-C247-A469-B0020A43A682}" type="datetimeFigureOut">
              <a:rPr lang="en-US" smtClean="0"/>
              <a:t>11/17/17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F5EFA-9C06-D148-B690-61818C88C5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0990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75190-3814-C247-A469-B0020A43A682}" type="datetimeFigureOut">
              <a:rPr lang="en-US" smtClean="0"/>
              <a:t>11/17/17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F5EFA-9C06-D148-B690-61818C88C5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509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175190-3814-C247-A469-B0020A43A682}" type="datetimeFigureOut">
              <a:rPr lang="en-US" smtClean="0"/>
              <a:t>11/17/17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AF5EFA-9C06-D148-B690-61818C88C5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287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" name="Picture 8" descr="Opinions on role of govt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700" y="0"/>
            <a:ext cx="707010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6461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Decline of use of TANF.jpe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6917" r="-26917"/>
          <a:stretch>
            <a:fillRect/>
          </a:stretch>
        </p:blipFill>
        <p:spPr>
          <a:xfrm>
            <a:off x="-1574966" y="148167"/>
            <a:ext cx="11931137" cy="6561666"/>
          </a:xfrm>
        </p:spPr>
      </p:pic>
    </p:spTree>
    <p:extLst>
      <p:ext uri="{BB962C8B-B14F-4D97-AF65-F5344CB8AC3E}">
        <p14:creationId xmlns:p14="http://schemas.microsoft.com/office/powerpoint/2010/main" val="14302427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ources-of-us-health-insurance-coverage-2015-1-1024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11904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FT_17.10.04_taxes_stat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450" y="57538"/>
            <a:ext cx="7140485" cy="6800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61161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3752</TotalTime>
  <Words>0</Words>
  <Application>Microsoft Macintosh PowerPoint</Application>
  <PresentationFormat>On-screen Show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Dom Lambek</dc:creator>
  <cp:lastModifiedBy>Dom Lambek</cp:lastModifiedBy>
  <cp:revision>8</cp:revision>
  <dcterms:created xsi:type="dcterms:W3CDTF">2017-11-17T03:32:56Z</dcterms:created>
  <dcterms:modified xsi:type="dcterms:W3CDTF">2017-11-19T18:36:07Z</dcterms:modified>
</cp:coreProperties>
</file>